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5EE9C-F624-4C23-9430-DD812FDA6AE7}" type="datetimeFigureOut">
              <a:rPr lang="sl-SI" smtClean="0"/>
              <a:t>3.4.2020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00EEB-DEF4-4905-B4F8-3888B8B9A34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0710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00EEB-DEF4-4905-B4F8-3888B8B9A342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328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863A-A9D3-4DCA-9D4A-04BE140069D8}" type="datetime1">
              <a:rPr lang="sl-SI" smtClean="0"/>
              <a:t>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Alenka Markus</a:t>
            </a: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0A90-0438-41EE-B312-8A0E41EE25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818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43FD-949B-4656-844F-CA30910918C4}" type="datetime1">
              <a:rPr lang="sl-SI" smtClean="0"/>
              <a:t>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Alenka Markus</a:t>
            </a: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0A90-0438-41EE-B312-8A0E41EE25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118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DFF0-A687-4F8B-B39C-D446B09181D6}" type="datetime1">
              <a:rPr lang="sl-SI" smtClean="0"/>
              <a:t>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Alenka Markus</a:t>
            </a: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0A90-0438-41EE-B312-8A0E41EE25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056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42E6-3320-44B9-964E-C1795D065F2A}" type="datetime1">
              <a:rPr lang="sl-SI" smtClean="0"/>
              <a:t>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Alenka Markus</a:t>
            </a: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0A90-0438-41EE-B312-8A0E41EE25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950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A713-4ABE-4328-974A-79424556F7CB}" type="datetime1">
              <a:rPr lang="sl-SI" smtClean="0"/>
              <a:t>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Alenka Markus</a:t>
            </a: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0A90-0438-41EE-B312-8A0E41EE25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009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478F-77F0-4718-8432-9556790721F9}" type="datetime1">
              <a:rPr lang="sl-SI" smtClean="0"/>
              <a:t>3.4.2020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Alenka Markus</a:t>
            </a:r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0A90-0438-41EE-B312-8A0E41EE25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916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31DA-F3FF-4CD5-BEFC-EBE74B557EF7}" type="datetime1">
              <a:rPr lang="sl-SI" smtClean="0"/>
              <a:t>3.4.2020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Alenka Markus</a:t>
            </a:r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0A90-0438-41EE-B312-8A0E41EE25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415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0B98-85B4-4EA2-8257-46A2F71F842D}" type="datetime1">
              <a:rPr lang="sl-SI" smtClean="0"/>
              <a:t>3.4.2020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Alenka Markus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0A90-0438-41EE-B312-8A0E41EE25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403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16A6-1365-4FEE-8B97-9A043C080D82}" type="datetime1">
              <a:rPr lang="sl-SI" smtClean="0"/>
              <a:t>3.4.2020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Alenka Markus</a:t>
            </a:r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0A90-0438-41EE-B312-8A0E41EE25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843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D0A7-9290-491B-AB1B-53EF808982FB}" type="datetime1">
              <a:rPr lang="sl-SI" smtClean="0"/>
              <a:t>3.4.2020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Alenka Markus</a:t>
            </a:r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0A90-0438-41EE-B312-8A0E41EE25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384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D306-A957-4E03-8A28-047F6DEE6726}" type="datetime1">
              <a:rPr lang="sl-SI" smtClean="0"/>
              <a:t>3.4.2020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Alenka Markus</a:t>
            </a:r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0A90-0438-41EE-B312-8A0E41EE25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271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60966-3825-4592-BBD8-7C75C7EA070F}" type="datetime1">
              <a:rPr lang="sl-SI" smtClean="0"/>
              <a:t>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 smtClean="0"/>
              <a:t>Alenka Markus</a:t>
            </a: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0A90-0438-41EE-B312-8A0E41EE25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698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4d.rtvslo.si/arhiv/dokumentarni-filmi-in-oddaje-kulturno-umetniski-program/17448664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Dv9-Op88CV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RFFRejoEZqI&amp;list=RDRFFRejoEZqI&amp;start_radio=1&amp;t=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v4jI3X5GLp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7594600" y="875706"/>
            <a:ext cx="621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KULTURNI DAN 10. 4. 2020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273800" y="2057400"/>
            <a:ext cx="591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600" dirty="0" smtClean="0"/>
              <a:t>KO POP SREČA KLASIKO</a:t>
            </a:r>
            <a:endParaRPr lang="sl-SI" sz="66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1186" y="190501"/>
            <a:ext cx="6335713" cy="69419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Označba mest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Alenka Markus</a:t>
            </a:r>
            <a:endParaRPr lang="sl-SI"/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0A90-0438-41EE-B312-8A0E41EE25F0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30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431800" y="8255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342900" y="622300"/>
            <a:ext cx="5880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Danes imamo kulturni dan</a:t>
            </a:r>
            <a:r>
              <a:rPr lang="sl-SI" smtClean="0"/>
              <a:t>. </a:t>
            </a:r>
            <a:r>
              <a:rPr lang="sl-SI" smtClean="0"/>
              <a:t>Delo </a:t>
            </a:r>
            <a:r>
              <a:rPr lang="sl-SI" dirty="0" smtClean="0"/>
              <a:t>opravi, ko boš imel/a na razpolago računalnik, zvočnik ali drugo mobilno napravo, ki ti bo omogočala ogled oddaje. Oddajo KO POP SREČA KLASIKO si oglej na povezavi:</a:t>
            </a:r>
          </a:p>
          <a:p>
            <a:endParaRPr lang="sl-SI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770281"/>
              </p:ext>
            </p:extLst>
          </p:nvPr>
        </p:nvGraphicFramePr>
        <p:xfrm>
          <a:off x="431800" y="1828800"/>
          <a:ext cx="6832600" cy="660400"/>
        </p:xfrm>
        <a:graphic>
          <a:graphicData uri="http://schemas.openxmlformats.org/drawingml/2006/table">
            <a:tbl>
              <a:tblPr/>
              <a:tblGrid>
                <a:gridCol w="6832600"/>
              </a:tblGrid>
              <a:tr h="660400">
                <a:tc>
                  <a:txBody>
                    <a:bodyPr/>
                    <a:lstStyle/>
                    <a:p>
                      <a:r>
                        <a:rPr lang="sl-SI" sz="1100" dirty="0">
                          <a:hlinkClick r:id="rId2"/>
                        </a:rPr>
                        <a:t>https://</a:t>
                      </a:r>
                      <a:r>
                        <a:rPr lang="sl-SI" sz="1100" dirty="0" smtClean="0">
                          <a:hlinkClick r:id="rId2"/>
                        </a:rPr>
                        <a:t>4d.rtvslo.si/arhiv/dokumentarni-filmi-in-oddaje-kulturno-umetniski-program/174486645</a:t>
                      </a:r>
                      <a:endParaRPr lang="sl-SI" sz="1100" dirty="0" smtClean="0"/>
                    </a:p>
                    <a:p>
                      <a:endParaRPr lang="sl-SI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38200" y="38179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300" y="0"/>
            <a:ext cx="4838699" cy="6858000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342900" y="2832100"/>
            <a:ext cx="78613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Delo kulturnega dne boš uspešno opravil/a, ko boš:</a:t>
            </a:r>
          </a:p>
          <a:p>
            <a:endParaRPr lang="sl-SI" sz="2000" b="1" dirty="0" smtClean="0"/>
          </a:p>
          <a:p>
            <a:r>
              <a:rPr lang="sl-SI" dirty="0" smtClean="0"/>
              <a:t>-    Pogledal/a celotno oddajo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V šolski zvezek zapisal/a vsaj pet skladateljev in njihovih del, ter naslove skladb ali izvajalcev, ki so napisane skladbe priredili in izvajali v svojem času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V zvezek zapisal/a pet slovenskih glasbenikov, ki so sodelovali v oddaji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V zvezek zapisal/a tri stvari, ki so se ti v oddaji zdele najbolj zanimive</a:t>
            </a:r>
          </a:p>
          <a:p>
            <a:pPr marL="285750" indent="-285750">
              <a:buFontTx/>
              <a:buChar char="-"/>
            </a:pPr>
            <a:endParaRPr lang="sl-SI" dirty="0"/>
          </a:p>
          <a:p>
            <a:pPr marL="285750" indent="-285750">
              <a:buFontTx/>
              <a:buChar char="-"/>
            </a:pPr>
            <a:endParaRPr lang="sl-SI" dirty="0" smtClean="0"/>
          </a:p>
          <a:p>
            <a:pPr marL="285750" indent="-285750">
              <a:buFontTx/>
              <a:buChar char="-"/>
            </a:pPr>
            <a:endParaRPr lang="sl-SI" dirty="0"/>
          </a:p>
          <a:p>
            <a:pPr marL="285750" indent="-285750">
              <a:buFontTx/>
              <a:buChar char="-"/>
            </a:pPr>
            <a:r>
              <a:rPr lang="sl-SI" dirty="0" smtClean="0"/>
              <a:t>Prijetno delo ti želim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150" y="5083413"/>
            <a:ext cx="2247900" cy="1362075"/>
          </a:xfrm>
          <a:prstGeom prst="rect">
            <a:avLst/>
          </a:prstGeom>
        </p:spPr>
      </p:pic>
      <p:sp>
        <p:nvSpPr>
          <p:cNvPr id="9" name="Označba mesta no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Alenka Markus</a:t>
            </a:r>
            <a:endParaRPr lang="sl-SI"/>
          </a:p>
        </p:txBody>
      </p:sp>
      <p:sp>
        <p:nvSpPr>
          <p:cNvPr id="10" name="Označba mesta številke diapoz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0A90-0438-41EE-B312-8A0E41EE25F0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834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406400" y="660400"/>
            <a:ext cx="10769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Tudi veliko Prešernovih pesmi je bilo uglasbenih. Ne samo za zborovsko izvedbo, ampak tudi v pop glasbi.</a:t>
            </a:r>
          </a:p>
          <a:p>
            <a:endParaRPr lang="sl-SI" dirty="0"/>
          </a:p>
          <a:p>
            <a:r>
              <a:rPr lang="sl-SI" dirty="0" smtClean="0"/>
              <a:t>Poslušaj naslednje primere:               </a:t>
            </a:r>
          </a:p>
          <a:p>
            <a:endParaRPr lang="sl-SI" dirty="0"/>
          </a:p>
          <a:p>
            <a:r>
              <a:rPr lang="sl-SI" dirty="0" smtClean="0"/>
              <a:t>1. Aleksander Mežek: Kam                                                             </a:t>
            </a:r>
          </a:p>
          <a:p>
            <a:r>
              <a:rPr lang="sl-SI" sz="1200" dirty="0" smtClean="0">
                <a:hlinkClick r:id="rId2"/>
              </a:rPr>
              <a:t>https</a:t>
            </a:r>
            <a:r>
              <a:rPr lang="sl-SI" sz="1200" dirty="0">
                <a:hlinkClick r:id="rId2"/>
              </a:rPr>
              <a:t>://</a:t>
            </a:r>
            <a:r>
              <a:rPr lang="sl-SI" sz="1200" dirty="0" smtClean="0">
                <a:hlinkClick r:id="rId2"/>
              </a:rPr>
              <a:t>www.youtube.com/watch?v=Dv9-Op88CV0</a:t>
            </a:r>
            <a:endParaRPr lang="sl-SI" sz="1200" dirty="0" smtClean="0"/>
          </a:p>
          <a:p>
            <a:endParaRPr lang="sl-SI" sz="1200" dirty="0" smtClean="0"/>
          </a:p>
          <a:p>
            <a:endParaRPr lang="sl-SI" sz="1200" dirty="0"/>
          </a:p>
          <a:p>
            <a:endParaRPr lang="sl-SI" sz="1200" dirty="0" smtClean="0"/>
          </a:p>
          <a:p>
            <a:endParaRPr lang="sl-SI" sz="1200" dirty="0" smtClean="0"/>
          </a:p>
          <a:p>
            <a:r>
              <a:rPr lang="sl-SI" sz="1200" dirty="0" smtClean="0"/>
              <a:t>Za lažje razumevanje še besedilo:</a:t>
            </a:r>
          </a:p>
          <a:p>
            <a:r>
              <a:rPr lang="sl-SI" b="1" dirty="0" smtClean="0"/>
              <a:t>F. Prešeren Kam</a:t>
            </a:r>
            <a:endParaRPr lang="sl-SI" b="1" dirty="0"/>
          </a:p>
          <a:p>
            <a:endParaRPr lang="sl-SI" sz="1200" dirty="0" smtClean="0"/>
          </a:p>
          <a:p>
            <a:r>
              <a:rPr lang="sl-SI" dirty="0"/>
              <a:t>Ko brez miru okrog divjam</a:t>
            </a:r>
            <a:r>
              <a:rPr lang="sl-SI" dirty="0" smtClean="0"/>
              <a:t>,                               </a:t>
            </a:r>
            <a:endParaRPr lang="sl-SI" dirty="0"/>
          </a:p>
          <a:p>
            <a:r>
              <a:rPr lang="sl-SI" dirty="0" err="1"/>
              <a:t>prijatli</a:t>
            </a:r>
            <a:r>
              <a:rPr lang="sl-SI" dirty="0"/>
              <a:t> prašajo me, kam?</a:t>
            </a:r>
          </a:p>
          <a:p>
            <a:endParaRPr lang="sl-SI" dirty="0"/>
          </a:p>
          <a:p>
            <a:r>
              <a:rPr lang="sl-SI" dirty="0"/>
              <a:t>Prašajte raj’ oblak nebá,</a:t>
            </a:r>
          </a:p>
          <a:p>
            <a:r>
              <a:rPr lang="sl-SI" dirty="0"/>
              <a:t>prašajte raji val morjá,</a:t>
            </a:r>
          </a:p>
          <a:p>
            <a:endParaRPr lang="sl-SI" dirty="0"/>
          </a:p>
          <a:p>
            <a:r>
              <a:rPr lang="sl-SI" dirty="0"/>
              <a:t>kadàr mogočni gospodar</a:t>
            </a:r>
          </a:p>
          <a:p>
            <a:r>
              <a:rPr lang="sl-SI" dirty="0"/>
              <a:t>drvi jih </a:t>
            </a:r>
            <a:r>
              <a:rPr lang="sl-SI" dirty="0" err="1"/>
              <a:t>semtertja</a:t>
            </a:r>
            <a:r>
              <a:rPr lang="sl-SI" dirty="0"/>
              <a:t> vihar.</a:t>
            </a:r>
          </a:p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400" y="3612403"/>
            <a:ext cx="2882900" cy="231098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1633537"/>
            <a:ext cx="5905500" cy="420052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Označba mest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Alenka Markus</a:t>
            </a:r>
            <a:endParaRPr lang="sl-SI"/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0A90-0438-41EE-B312-8A0E41EE25F0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00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444500" y="304800"/>
            <a:ext cx="58293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2. Vlado Kreslin: O, Vrba</a:t>
            </a:r>
          </a:p>
          <a:p>
            <a:r>
              <a:rPr lang="sl-SI" sz="1200" dirty="0">
                <a:hlinkClick r:id="rId2"/>
              </a:rPr>
              <a:t>https://</a:t>
            </a:r>
            <a:r>
              <a:rPr lang="sl-SI" sz="1200" dirty="0" smtClean="0">
                <a:hlinkClick r:id="rId2"/>
              </a:rPr>
              <a:t>www.youtube.com/watch?v=RFFRejoEZqI&amp;list=RDRFFRejoEZqI&amp;start_radio=1&amp;t=3</a:t>
            </a:r>
            <a:endParaRPr lang="sl-SI" sz="1200" dirty="0" smtClean="0"/>
          </a:p>
          <a:p>
            <a:endParaRPr lang="sl-SI" sz="1200" dirty="0"/>
          </a:p>
          <a:p>
            <a:endParaRPr lang="sl-SI" sz="1200" dirty="0" smtClean="0"/>
          </a:p>
          <a:p>
            <a:r>
              <a:rPr lang="sl-SI" sz="1200" dirty="0" smtClean="0"/>
              <a:t>Za lažje razumevanje še besedilo:</a:t>
            </a:r>
          </a:p>
          <a:p>
            <a:r>
              <a:rPr lang="sl-SI" b="1" dirty="0" smtClean="0"/>
              <a:t>F. Prešeren: O, Vrba                                                                                                 </a:t>
            </a:r>
          </a:p>
          <a:p>
            <a:endParaRPr lang="sl-SI" b="1" dirty="0"/>
          </a:p>
          <a:p>
            <a:r>
              <a:rPr lang="sl-SI" dirty="0"/>
              <a:t>O Vrba! srečna, draga vas domača,</a:t>
            </a:r>
          </a:p>
          <a:p>
            <a:r>
              <a:rPr lang="sl-SI" dirty="0"/>
              <a:t>kjer hiša mojega stoji očeta;</a:t>
            </a:r>
          </a:p>
          <a:p>
            <a:r>
              <a:rPr lang="sl-SI" dirty="0"/>
              <a:t>de b' uka žeja me iz </a:t>
            </a:r>
            <a:r>
              <a:rPr lang="sl-SI" dirty="0" err="1"/>
              <a:t>tvojga</a:t>
            </a:r>
            <a:r>
              <a:rPr lang="sl-SI" dirty="0"/>
              <a:t> svéta</a:t>
            </a:r>
          </a:p>
          <a:p>
            <a:r>
              <a:rPr lang="sl-SI" dirty="0"/>
              <a:t>speljala ne bila, </a:t>
            </a:r>
            <a:r>
              <a:rPr lang="sl-SI" dirty="0" err="1"/>
              <a:t>goljfiva</a:t>
            </a:r>
            <a:r>
              <a:rPr lang="sl-SI" dirty="0"/>
              <a:t> kača!</a:t>
            </a:r>
          </a:p>
          <a:p>
            <a:endParaRPr lang="sl-SI" dirty="0"/>
          </a:p>
          <a:p>
            <a:r>
              <a:rPr lang="sl-SI" dirty="0"/>
              <a:t>Ne vedel bi, kako se v strup </a:t>
            </a:r>
            <a:r>
              <a:rPr lang="sl-SI" dirty="0" err="1"/>
              <a:t>prebrača</a:t>
            </a:r>
            <a:endParaRPr lang="sl-SI" dirty="0"/>
          </a:p>
          <a:p>
            <a:r>
              <a:rPr lang="sl-SI" dirty="0"/>
              <a:t>vse, kar srce si sladkega obeta;</a:t>
            </a:r>
          </a:p>
          <a:p>
            <a:r>
              <a:rPr lang="sl-SI" dirty="0"/>
              <a:t>mi ne bila bi vera v sebe vzeta,</a:t>
            </a:r>
          </a:p>
          <a:p>
            <a:r>
              <a:rPr lang="sl-SI" dirty="0"/>
              <a:t>ne bil </a:t>
            </a:r>
            <a:r>
              <a:rPr lang="sl-SI" dirty="0" err="1"/>
              <a:t>viharjov</a:t>
            </a:r>
            <a:r>
              <a:rPr lang="sl-SI" dirty="0"/>
              <a:t> nótranjih b' igrača!</a:t>
            </a:r>
          </a:p>
          <a:p>
            <a:endParaRPr lang="sl-SI" dirty="0"/>
          </a:p>
          <a:p>
            <a:r>
              <a:rPr lang="sl-SI" dirty="0"/>
              <a:t>Zvestó srce in delavno ročico</a:t>
            </a:r>
          </a:p>
          <a:p>
            <a:r>
              <a:rPr lang="sl-SI" dirty="0"/>
              <a:t>za doto, ki je nima </a:t>
            </a:r>
            <a:r>
              <a:rPr lang="sl-SI" dirty="0" err="1"/>
              <a:t>miljonarka</a:t>
            </a:r>
            <a:r>
              <a:rPr lang="sl-SI" dirty="0"/>
              <a:t>,</a:t>
            </a:r>
          </a:p>
          <a:p>
            <a:r>
              <a:rPr lang="sl-SI" dirty="0"/>
              <a:t>bi bil dobil z izvoljeno devico;</a:t>
            </a:r>
          </a:p>
          <a:p>
            <a:endParaRPr lang="sl-SI" dirty="0"/>
          </a:p>
          <a:p>
            <a:r>
              <a:rPr lang="sl-SI" dirty="0"/>
              <a:t>mi mirno plavala bi moja barka,</a:t>
            </a:r>
          </a:p>
          <a:p>
            <a:r>
              <a:rPr lang="sl-SI" dirty="0"/>
              <a:t>pred </a:t>
            </a:r>
            <a:r>
              <a:rPr lang="sl-SI" dirty="0" err="1"/>
              <a:t>ognjam</a:t>
            </a:r>
            <a:r>
              <a:rPr lang="sl-SI" dirty="0"/>
              <a:t> dom, pred točo mi pšenico</a:t>
            </a:r>
          </a:p>
          <a:p>
            <a:r>
              <a:rPr lang="sl-SI" dirty="0"/>
              <a:t>bi bližnji sosed vároval - svet' Marka.</a:t>
            </a:r>
          </a:p>
          <a:p>
            <a:endParaRPr lang="sl-SI" dirty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12" y="1079500"/>
            <a:ext cx="6214456" cy="413543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Označba mest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Alenka Markus</a:t>
            </a:r>
            <a:endParaRPr lang="sl-SI"/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0A90-0438-41EE-B312-8A0E41EE25F0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95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41300" y="584200"/>
            <a:ext cx="619760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3. Lačni Franz: Zdravljica</a:t>
            </a:r>
          </a:p>
          <a:p>
            <a:r>
              <a:rPr lang="sl-SI" sz="1200" dirty="0">
                <a:hlinkClick r:id="rId2"/>
              </a:rPr>
              <a:t>https://</a:t>
            </a:r>
            <a:r>
              <a:rPr lang="sl-SI" sz="1200" dirty="0" smtClean="0">
                <a:hlinkClick r:id="rId2"/>
              </a:rPr>
              <a:t>www.youtube.com/watch?v=v4jI3X5GLpU</a:t>
            </a:r>
            <a:endParaRPr lang="sl-SI" sz="1200" dirty="0" smtClean="0"/>
          </a:p>
          <a:p>
            <a:endParaRPr lang="sl-SI" sz="1200" dirty="0"/>
          </a:p>
          <a:p>
            <a:endParaRPr lang="sl-SI" sz="1200" dirty="0" smtClean="0"/>
          </a:p>
          <a:p>
            <a:endParaRPr lang="sl-SI" sz="1200" dirty="0"/>
          </a:p>
          <a:p>
            <a:endParaRPr lang="sl-SI" sz="1200" dirty="0" smtClean="0"/>
          </a:p>
          <a:p>
            <a:r>
              <a:rPr lang="sl-SI" sz="1200" dirty="0" smtClean="0"/>
              <a:t>Za lažje razumevanje še besedilo:</a:t>
            </a:r>
          </a:p>
          <a:p>
            <a:r>
              <a:rPr lang="sl-SI" b="1" dirty="0" smtClean="0"/>
              <a:t>F. Prešeren: Zdravljica                                  </a:t>
            </a:r>
            <a:endParaRPr lang="sl-SI" b="1" dirty="0"/>
          </a:p>
          <a:p>
            <a:r>
              <a:rPr lang="sl-SI" sz="1200" dirty="0" smtClean="0"/>
              <a:t>                                                             </a:t>
            </a:r>
          </a:p>
          <a:p>
            <a:r>
              <a:rPr lang="sl-SI" sz="1200" dirty="0" err="1"/>
              <a:t>Prijatlji</a:t>
            </a:r>
            <a:r>
              <a:rPr lang="sl-SI" sz="1200" dirty="0"/>
              <a:t>! odrodile</a:t>
            </a:r>
          </a:p>
          <a:p>
            <a:r>
              <a:rPr lang="sl-SI" sz="1200" dirty="0"/>
              <a:t>so trte vince nam sladkó,</a:t>
            </a:r>
          </a:p>
          <a:p>
            <a:r>
              <a:rPr lang="sl-SI" sz="1200" dirty="0"/>
              <a:t>ki nam oživlja žile,</a:t>
            </a:r>
          </a:p>
          <a:p>
            <a:r>
              <a:rPr lang="sl-SI" sz="1200" dirty="0"/>
              <a:t>srce razjásni in oko,</a:t>
            </a:r>
          </a:p>
          <a:p>
            <a:r>
              <a:rPr lang="sl-SI" sz="1200" dirty="0"/>
              <a:t>ki utopi</a:t>
            </a:r>
          </a:p>
          <a:p>
            <a:r>
              <a:rPr lang="sl-SI" sz="1200" dirty="0"/>
              <a:t>vse skrbi,</a:t>
            </a:r>
          </a:p>
          <a:p>
            <a:r>
              <a:rPr lang="sl-SI" sz="1200" dirty="0"/>
              <a:t>v potrtih prsih up budi!</a:t>
            </a:r>
          </a:p>
          <a:p>
            <a:endParaRPr lang="sl-SI" sz="1200" dirty="0"/>
          </a:p>
          <a:p>
            <a:r>
              <a:rPr lang="sl-SI" sz="1200" dirty="0"/>
              <a:t>Komú </a:t>
            </a:r>
            <a:r>
              <a:rPr lang="sl-SI" sz="1200" dirty="0" err="1"/>
              <a:t>narpred</a:t>
            </a:r>
            <a:r>
              <a:rPr lang="sl-SI" sz="1200" dirty="0"/>
              <a:t> veselo</a:t>
            </a:r>
          </a:p>
          <a:p>
            <a:r>
              <a:rPr lang="sl-SI" sz="1200" dirty="0" err="1"/>
              <a:t>zdravljico</a:t>
            </a:r>
            <a:r>
              <a:rPr lang="sl-SI" sz="1200" dirty="0"/>
              <a:t>, bratje! </a:t>
            </a:r>
            <a:r>
              <a:rPr lang="sl-SI" sz="1200" dirty="0" err="1"/>
              <a:t>čmo</a:t>
            </a:r>
            <a:r>
              <a:rPr lang="sl-SI" sz="1200" dirty="0"/>
              <a:t> zapét'!</a:t>
            </a:r>
          </a:p>
          <a:p>
            <a:r>
              <a:rPr lang="sl-SI" sz="1200" dirty="0"/>
              <a:t>Bog našo nam deželo,</a:t>
            </a:r>
          </a:p>
          <a:p>
            <a:r>
              <a:rPr lang="sl-SI" sz="1200" dirty="0"/>
              <a:t>Bog živi ves slovenski svet,</a:t>
            </a:r>
          </a:p>
          <a:p>
            <a:r>
              <a:rPr lang="sl-SI" sz="1200" dirty="0"/>
              <a:t>brate vse,</a:t>
            </a:r>
          </a:p>
          <a:p>
            <a:r>
              <a:rPr lang="sl-SI" sz="1200" dirty="0"/>
              <a:t>kar nas je</a:t>
            </a:r>
          </a:p>
          <a:p>
            <a:r>
              <a:rPr lang="sl-SI" sz="1200" dirty="0"/>
              <a:t>sinov sloveče matere!</a:t>
            </a:r>
          </a:p>
          <a:p>
            <a:endParaRPr lang="sl-SI" sz="1200" dirty="0"/>
          </a:p>
          <a:p>
            <a:r>
              <a:rPr lang="sl-SI" sz="1200" dirty="0"/>
              <a:t>V sovražnike 'z oblakov</a:t>
            </a:r>
          </a:p>
          <a:p>
            <a:r>
              <a:rPr lang="sl-SI" sz="1200" dirty="0"/>
              <a:t>rodú naj </a:t>
            </a:r>
            <a:r>
              <a:rPr lang="sl-SI" sz="1200" dirty="0" err="1"/>
              <a:t>naš'ga</a:t>
            </a:r>
            <a:r>
              <a:rPr lang="sl-SI" sz="1200" dirty="0"/>
              <a:t> </a:t>
            </a:r>
            <a:r>
              <a:rPr lang="sl-SI" sz="1200" dirty="0" err="1"/>
              <a:t>treši</a:t>
            </a:r>
            <a:r>
              <a:rPr lang="sl-SI" sz="1200" dirty="0"/>
              <a:t> gróm;</a:t>
            </a:r>
          </a:p>
          <a:p>
            <a:r>
              <a:rPr lang="sl-SI" sz="1200" dirty="0"/>
              <a:t>prost, ko je bil očakov,</a:t>
            </a:r>
          </a:p>
          <a:p>
            <a:r>
              <a:rPr lang="sl-SI" sz="1200" dirty="0"/>
              <a:t>naprej naj bo </a:t>
            </a:r>
            <a:r>
              <a:rPr lang="sl-SI" sz="1200" dirty="0" err="1"/>
              <a:t>Slovencov</a:t>
            </a:r>
            <a:r>
              <a:rPr lang="sl-SI" sz="1200" dirty="0"/>
              <a:t> dom;</a:t>
            </a:r>
          </a:p>
          <a:p>
            <a:r>
              <a:rPr lang="sl-SI" sz="1200" dirty="0"/>
              <a:t>naj zdrobé</a:t>
            </a:r>
          </a:p>
          <a:p>
            <a:r>
              <a:rPr lang="sl-SI" sz="1200" dirty="0"/>
              <a:t>njih roké</a:t>
            </a:r>
          </a:p>
          <a:p>
            <a:r>
              <a:rPr lang="sl-SI" sz="1200" dirty="0"/>
              <a:t>si spone, ki jih še težé!</a:t>
            </a:r>
          </a:p>
          <a:p>
            <a:endParaRPr lang="sl-SI" sz="1200" dirty="0"/>
          </a:p>
          <a:p>
            <a:endParaRPr lang="sl-SI" sz="1200" dirty="0" smtClean="0"/>
          </a:p>
          <a:p>
            <a:endParaRPr lang="sl-SI" sz="1200" dirty="0"/>
          </a:p>
          <a:p>
            <a:endParaRPr lang="sl-SI" sz="1200" dirty="0" smtClean="0"/>
          </a:p>
          <a:p>
            <a:endParaRPr lang="sl-SI" sz="1200" dirty="0" smtClean="0"/>
          </a:p>
          <a:p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2755900" y="2496760"/>
            <a:ext cx="30353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Edinost, sreča, </a:t>
            </a:r>
            <a:r>
              <a:rPr lang="sl-SI" sz="1200" dirty="0" smtClean="0"/>
              <a:t>sprava                                                             </a:t>
            </a:r>
            <a:endParaRPr lang="sl-SI" sz="1200" dirty="0"/>
          </a:p>
          <a:p>
            <a:r>
              <a:rPr lang="sl-SI" sz="1200" dirty="0"/>
              <a:t>k nam naj nazaj se vrnejo;</a:t>
            </a:r>
          </a:p>
          <a:p>
            <a:r>
              <a:rPr lang="sl-SI" sz="1200" dirty="0"/>
              <a:t>otrók, kar ima Slava,</a:t>
            </a:r>
          </a:p>
          <a:p>
            <a:r>
              <a:rPr lang="sl-SI" sz="1200" dirty="0"/>
              <a:t>vsi naj si v róke sežejo,</a:t>
            </a:r>
          </a:p>
          <a:p>
            <a:r>
              <a:rPr lang="sl-SI" sz="1200" dirty="0"/>
              <a:t>de oblast</a:t>
            </a:r>
          </a:p>
          <a:p>
            <a:r>
              <a:rPr lang="sl-SI" sz="1200" dirty="0"/>
              <a:t>in z njo čast,</a:t>
            </a:r>
          </a:p>
          <a:p>
            <a:r>
              <a:rPr lang="sl-SI" sz="1200" dirty="0"/>
              <a:t>ko préd, spet naša boste last!</a:t>
            </a:r>
          </a:p>
          <a:p>
            <a:endParaRPr lang="sl-SI" sz="1200" dirty="0"/>
          </a:p>
          <a:p>
            <a:r>
              <a:rPr lang="sl-SI" sz="1200" dirty="0"/>
              <a:t>Bog žívi vas Slovenke,</a:t>
            </a:r>
          </a:p>
          <a:p>
            <a:r>
              <a:rPr lang="sl-SI" sz="1200" dirty="0"/>
              <a:t>prelepe, žlahtne rožice;</a:t>
            </a:r>
          </a:p>
          <a:p>
            <a:r>
              <a:rPr lang="sl-SI" sz="1200" dirty="0"/>
              <a:t>ni take je mladenke,</a:t>
            </a:r>
          </a:p>
          <a:p>
            <a:r>
              <a:rPr lang="sl-SI" sz="1200" dirty="0"/>
              <a:t>ko naše je krvi dekle;</a:t>
            </a:r>
          </a:p>
          <a:p>
            <a:r>
              <a:rPr lang="sl-SI" sz="1200" dirty="0"/>
              <a:t>naj sinóv</a:t>
            </a:r>
          </a:p>
          <a:p>
            <a:r>
              <a:rPr lang="sl-SI" sz="1200" dirty="0"/>
              <a:t>zarod nov</a:t>
            </a:r>
          </a:p>
          <a:p>
            <a:r>
              <a:rPr lang="sl-SI" sz="1200" dirty="0"/>
              <a:t>iz vas bo strah sovražnikov!</a:t>
            </a:r>
          </a:p>
          <a:p>
            <a:endParaRPr lang="sl-SI" sz="1200" dirty="0"/>
          </a:p>
          <a:p>
            <a:r>
              <a:rPr lang="sl-SI" sz="1200" dirty="0" err="1"/>
              <a:t>Mladenči</a:t>
            </a:r>
            <a:r>
              <a:rPr lang="sl-SI" sz="1200" dirty="0"/>
              <a:t>, zdaj se pije</a:t>
            </a:r>
          </a:p>
          <a:p>
            <a:r>
              <a:rPr lang="sl-SI" sz="1200" dirty="0" err="1"/>
              <a:t>zdravljica</a:t>
            </a:r>
            <a:r>
              <a:rPr lang="sl-SI" sz="1200" dirty="0"/>
              <a:t> vaša, vi naš up;</a:t>
            </a:r>
          </a:p>
          <a:p>
            <a:r>
              <a:rPr lang="sl-SI" sz="1200" dirty="0"/>
              <a:t>ljubezni domačije</a:t>
            </a:r>
          </a:p>
          <a:p>
            <a:r>
              <a:rPr lang="sl-SI" sz="1200" dirty="0"/>
              <a:t>noben naj vam ne </a:t>
            </a:r>
            <a:r>
              <a:rPr lang="sl-SI" sz="1200" dirty="0" err="1"/>
              <a:t>usmŕti</a:t>
            </a:r>
            <a:r>
              <a:rPr lang="sl-SI" sz="1200" dirty="0"/>
              <a:t> strup;</a:t>
            </a:r>
          </a:p>
          <a:p>
            <a:r>
              <a:rPr lang="sl-SI" sz="1200" dirty="0"/>
              <a:t>ker zdaj vas</a:t>
            </a:r>
          </a:p>
          <a:p>
            <a:r>
              <a:rPr lang="sl-SI" sz="1200" dirty="0"/>
              <a:t>kakor nas,</a:t>
            </a:r>
          </a:p>
          <a:p>
            <a:r>
              <a:rPr lang="sl-SI" sz="1200" dirty="0"/>
              <a:t>jo </a:t>
            </a:r>
            <a:r>
              <a:rPr lang="sl-SI" sz="1200" dirty="0" err="1"/>
              <a:t>sŕčno</a:t>
            </a:r>
            <a:r>
              <a:rPr lang="sl-SI" sz="1200" dirty="0"/>
              <a:t> bránit kliče čas!</a:t>
            </a:r>
          </a:p>
          <a:p>
            <a:endParaRPr lang="sl-SI" dirty="0"/>
          </a:p>
          <a:p>
            <a:r>
              <a:rPr lang="sl-SI" dirty="0"/>
              <a:t>	 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5295900" y="2496760"/>
            <a:ext cx="375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Živé naj vsi naródi,</a:t>
            </a:r>
          </a:p>
          <a:p>
            <a:r>
              <a:rPr lang="sl-SI" sz="1200" dirty="0"/>
              <a:t>ki hrepené dočakat dan,</a:t>
            </a:r>
          </a:p>
          <a:p>
            <a:r>
              <a:rPr lang="sl-SI" sz="1200" dirty="0"/>
              <a:t>ko, koder sonce hodi,</a:t>
            </a:r>
          </a:p>
          <a:p>
            <a:r>
              <a:rPr lang="sl-SI" sz="1200" dirty="0"/>
              <a:t>prepir iz svéta bo pregnan,</a:t>
            </a:r>
          </a:p>
          <a:p>
            <a:r>
              <a:rPr lang="sl-SI" sz="1200" dirty="0"/>
              <a:t>ko rojak</a:t>
            </a:r>
          </a:p>
          <a:p>
            <a:r>
              <a:rPr lang="sl-SI" sz="1200" dirty="0"/>
              <a:t>prost bo vsak,</a:t>
            </a:r>
          </a:p>
          <a:p>
            <a:r>
              <a:rPr lang="sl-SI" sz="1200" dirty="0"/>
              <a:t>ne vrag, le sosed bo mejak!</a:t>
            </a:r>
          </a:p>
          <a:p>
            <a:endParaRPr lang="sl-SI" sz="1200" dirty="0"/>
          </a:p>
          <a:p>
            <a:r>
              <a:rPr lang="sl-SI" sz="1200" dirty="0"/>
              <a:t>Nazadnje še, </a:t>
            </a:r>
            <a:r>
              <a:rPr lang="sl-SI" sz="1200" dirty="0" err="1"/>
              <a:t>prijatlji</a:t>
            </a:r>
            <a:r>
              <a:rPr lang="sl-SI" sz="1200" dirty="0"/>
              <a:t>,</a:t>
            </a:r>
          </a:p>
          <a:p>
            <a:r>
              <a:rPr lang="sl-SI" sz="1200" dirty="0"/>
              <a:t>kozarce zase vzdignimo,</a:t>
            </a:r>
          </a:p>
          <a:p>
            <a:r>
              <a:rPr lang="sl-SI" sz="1200" dirty="0"/>
              <a:t>ki smo zato se </a:t>
            </a:r>
            <a:r>
              <a:rPr lang="sl-SI" sz="1200" dirty="0" err="1"/>
              <a:t>zbratli</a:t>
            </a:r>
            <a:r>
              <a:rPr lang="sl-SI" sz="1200" dirty="0"/>
              <a:t>,</a:t>
            </a:r>
          </a:p>
          <a:p>
            <a:r>
              <a:rPr lang="sl-SI" sz="1200" dirty="0"/>
              <a:t>ker dobro v srcu mislimo;</a:t>
            </a:r>
          </a:p>
          <a:p>
            <a:r>
              <a:rPr lang="sl-SI" sz="1200" dirty="0"/>
              <a:t>dókaj dni</a:t>
            </a:r>
          </a:p>
          <a:p>
            <a:r>
              <a:rPr lang="sl-SI" sz="1200" dirty="0"/>
              <a:t>naj živí</a:t>
            </a:r>
          </a:p>
          <a:p>
            <a:r>
              <a:rPr lang="sl-SI" sz="1200" dirty="0"/>
              <a:t>vsak, kar nas dobrih je ljudi!</a:t>
            </a:r>
          </a:p>
          <a:p>
            <a:r>
              <a:rPr lang="sl-SI" dirty="0"/>
              <a:t>	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0" y="0"/>
            <a:ext cx="4371975" cy="5715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Alenka Markus</a:t>
            </a:r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0A90-0438-41EE-B312-8A0E41EE25F0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58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495300" y="660400"/>
            <a:ext cx="1101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Za zaključek pa me zanima, kakšno je tvoje mnenje o zadnjih treh primerih in katera kitica Zdravljice je Slovenska himna ter kdo jo je uglasbil.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037" y="1840804"/>
            <a:ext cx="7290969" cy="3988495"/>
          </a:xfrm>
          <a:prstGeom prst="rect">
            <a:avLst/>
          </a:prstGeom>
        </p:spPr>
      </p:pic>
      <p:sp>
        <p:nvSpPr>
          <p:cNvPr id="7" name="Označba mesta no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Alenka Markus</a:t>
            </a:r>
            <a:endParaRPr lang="sl-SI"/>
          </a:p>
        </p:txBody>
      </p:sp>
      <p:sp>
        <p:nvSpPr>
          <p:cNvPr id="8" name="Označba mesta številke diapoz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0A90-0438-41EE-B312-8A0E41EE25F0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509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667</Words>
  <Application>Microsoft Office PowerPoint</Application>
  <PresentationFormat>Širokozaslonsko</PresentationFormat>
  <Paragraphs>152</Paragraphs>
  <Slides>6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Peter</dc:creator>
  <cp:lastModifiedBy>Peter</cp:lastModifiedBy>
  <cp:revision>12</cp:revision>
  <dcterms:created xsi:type="dcterms:W3CDTF">2020-04-02T10:07:41Z</dcterms:created>
  <dcterms:modified xsi:type="dcterms:W3CDTF">2020-04-03T07:40:55Z</dcterms:modified>
</cp:coreProperties>
</file>